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23749000" cy="356362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4WG7WP651zPYqcYrRViX1RNHIx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" d="100"/>
          <a:sy n="13" d="100"/>
        </p:scale>
        <p:origin x="2818" y="25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685800"/>
            <a:ext cx="228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5890390" y="10417912"/>
            <a:ext cx="6162430" cy="4901644"/>
          </a:xfrm>
          <a:custGeom>
            <a:avLst/>
            <a:gdLst/>
            <a:ahLst/>
            <a:cxnLst/>
            <a:rect l="l" t="t" r="r" b="b"/>
            <a:pathLst>
              <a:path w="6803565" h="5411608" extrusionOk="0">
                <a:moveTo>
                  <a:pt x="0" y="0"/>
                </a:moveTo>
                <a:lnTo>
                  <a:pt x="0" y="5411608"/>
                </a:lnTo>
                <a:lnTo>
                  <a:pt x="6803565" y="5411608"/>
                </a:lnTo>
                <a:lnTo>
                  <a:pt x="6803565" y="0"/>
                </a:lnTo>
                <a:lnTo>
                  <a:pt x="0" y="0"/>
                </a:lnTo>
                <a:close/>
                <a:moveTo>
                  <a:pt x="6742604" y="5350648"/>
                </a:moveTo>
                <a:lnTo>
                  <a:pt x="59690" y="5350648"/>
                </a:lnTo>
                <a:lnTo>
                  <a:pt x="59690" y="59690"/>
                </a:lnTo>
                <a:lnTo>
                  <a:pt x="6742605" y="59690"/>
                </a:lnTo>
                <a:lnTo>
                  <a:pt x="6742605" y="5350648"/>
                </a:lnTo>
                <a:close/>
              </a:path>
            </a:pathLst>
          </a:custGeom>
          <a:solidFill>
            <a:srgbClr val="22566B"/>
          </a:solidFill>
          <a:ln>
            <a:noFill/>
          </a:ln>
        </p:spPr>
        <p:txBody>
          <a:bodyPr/>
          <a:lstStyle/>
          <a:p>
            <a:endParaRPr lang="pt-BR"/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l="32370" t="10138" r="32370" b="10137"/>
          <a:stretch/>
        </p:blipFill>
        <p:spPr>
          <a:xfrm>
            <a:off x="16533148" y="10742496"/>
            <a:ext cx="4825875" cy="425247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6" name="Google Shape;86;p1"/>
          <p:cNvGrpSpPr/>
          <p:nvPr/>
        </p:nvGrpSpPr>
        <p:grpSpPr>
          <a:xfrm>
            <a:off x="1527057" y="9794738"/>
            <a:ext cx="13982101" cy="5373919"/>
            <a:chOff x="109267" y="-109267"/>
            <a:chExt cx="18642802" cy="7165225"/>
          </a:xfrm>
        </p:grpSpPr>
        <p:sp>
          <p:nvSpPr>
            <p:cNvPr id="87" name="Google Shape;87;p1"/>
            <p:cNvSpPr txBox="1"/>
            <p:nvPr/>
          </p:nvSpPr>
          <p:spPr>
            <a:xfrm>
              <a:off x="1173045" y="2538577"/>
              <a:ext cx="15335937" cy="30595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just" rtl="0">
                <a:lnSpc>
                  <a:spcPct val="14001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introdução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de um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projeto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científico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é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sua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apresentação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ao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público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. Ela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deve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partir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de um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problema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notado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e se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encerrar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com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uma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proposta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de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solução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,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isto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é, o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conteúdo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do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trabalho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e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os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resultados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esperados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com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ele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. Utilize a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linguagem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impessoal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comum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científica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em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fonte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Times New Roman,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tamanho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40, com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margens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justificadas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.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Mínimo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de 250 e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máximo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de 500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palavras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.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Não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utilize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caixa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alta.</a:t>
              </a:r>
              <a:endParaRPr dirty="0"/>
            </a:p>
          </p:txBody>
        </p:sp>
        <p:sp>
          <p:nvSpPr>
            <p:cNvPr id="88" name="Google Shape;88;p1"/>
            <p:cNvSpPr txBox="1"/>
            <p:nvPr/>
          </p:nvSpPr>
          <p:spPr>
            <a:xfrm>
              <a:off x="1173045" y="723933"/>
              <a:ext cx="17579023" cy="12391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4000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09" b="0" i="0" u="none" strike="noStrike" cap="none">
                  <a:solidFill>
                    <a:srgbClr val="22566B"/>
                  </a:solidFill>
                  <a:latin typeface="Arial"/>
                  <a:ea typeface="Arial"/>
                  <a:cs typeface="Arial"/>
                  <a:sym typeface="Arial"/>
                </a:rPr>
                <a:t>INTRODUÇÃO:</a:t>
              </a:r>
              <a:endParaRPr/>
            </a:p>
          </p:txBody>
        </p:sp>
        <p:cxnSp>
          <p:nvCxnSpPr>
            <p:cNvPr id="89" name="Google Shape;89;p1"/>
            <p:cNvCxnSpPr/>
            <p:nvPr/>
          </p:nvCxnSpPr>
          <p:spPr>
            <a:xfrm rot="5400000">
              <a:off x="-3473346" y="3473346"/>
              <a:ext cx="7165225" cy="0"/>
            </a:xfrm>
            <a:prstGeom prst="straightConnector1">
              <a:avLst/>
            </a:prstGeom>
            <a:noFill/>
            <a:ln w="218525" cap="rnd" cmpd="sng">
              <a:solidFill>
                <a:srgbClr val="22566B"/>
              </a:solidFill>
              <a:prstDash val="solid"/>
              <a:round/>
              <a:headEnd type="oval" w="lg" len="lg"/>
              <a:tailEnd type="oval" w="lg" len="lg"/>
            </a:ln>
          </p:spPr>
        </p:cxnSp>
      </p:grpSp>
      <p:grpSp>
        <p:nvGrpSpPr>
          <p:cNvPr id="90" name="Google Shape;90;p1"/>
          <p:cNvGrpSpPr/>
          <p:nvPr/>
        </p:nvGrpSpPr>
        <p:grpSpPr>
          <a:xfrm>
            <a:off x="1527057" y="16434361"/>
            <a:ext cx="13982101" cy="5373919"/>
            <a:chOff x="109267" y="-109267"/>
            <a:chExt cx="18642802" cy="7165225"/>
          </a:xfrm>
        </p:grpSpPr>
        <p:sp>
          <p:nvSpPr>
            <p:cNvPr id="91" name="Google Shape;91;p1"/>
            <p:cNvSpPr txBox="1"/>
            <p:nvPr/>
          </p:nvSpPr>
          <p:spPr>
            <a:xfrm>
              <a:off x="1173045" y="2538577"/>
              <a:ext cx="15335937" cy="24392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just" rtl="0">
                <a:lnSpc>
                  <a:spcPct val="14001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metodologia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é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parte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fundamental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em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um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projeto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de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pesquisa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científica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. Ela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deve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ser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explicada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detalhada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e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objetivamente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. Utilize a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linguagem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impessoal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comum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científica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em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fonte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Times New Roman,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tamanho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40, com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margens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justificadas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.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Mínimo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de 150 e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máximo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500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palavras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.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Não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utilize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caixa</a:t>
              </a:r>
              <a:r>
                <a:rPr lang="en-US" sz="2639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639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alta.</a:t>
              </a:r>
              <a:endParaRPr dirty="0"/>
            </a:p>
          </p:txBody>
        </p:sp>
        <p:sp>
          <p:nvSpPr>
            <p:cNvPr id="92" name="Google Shape;92;p1"/>
            <p:cNvSpPr txBox="1"/>
            <p:nvPr/>
          </p:nvSpPr>
          <p:spPr>
            <a:xfrm>
              <a:off x="1173045" y="723933"/>
              <a:ext cx="17579023" cy="12391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4000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09" b="0" i="0" u="none" strike="noStrike" cap="none" dirty="0">
                  <a:solidFill>
                    <a:srgbClr val="22566B"/>
                  </a:solidFill>
                  <a:latin typeface="Arial"/>
                  <a:ea typeface="Arial"/>
                  <a:cs typeface="Arial"/>
                  <a:sym typeface="Arial"/>
                </a:rPr>
                <a:t>MATERIAIS E MÉTODOS:</a:t>
              </a:r>
              <a:endParaRPr dirty="0"/>
            </a:p>
          </p:txBody>
        </p:sp>
        <p:cxnSp>
          <p:nvCxnSpPr>
            <p:cNvPr id="93" name="Google Shape;93;p1"/>
            <p:cNvCxnSpPr/>
            <p:nvPr/>
          </p:nvCxnSpPr>
          <p:spPr>
            <a:xfrm rot="5400000">
              <a:off x="-3473346" y="3473346"/>
              <a:ext cx="7165225" cy="0"/>
            </a:xfrm>
            <a:prstGeom prst="straightConnector1">
              <a:avLst/>
            </a:prstGeom>
            <a:noFill/>
            <a:ln w="218525" cap="rnd" cmpd="sng">
              <a:solidFill>
                <a:srgbClr val="22566B"/>
              </a:solidFill>
              <a:prstDash val="solid"/>
              <a:round/>
              <a:headEnd type="oval" w="lg" len="lg"/>
              <a:tailEnd type="oval" w="lg" len="lg"/>
            </a:ln>
          </p:spPr>
        </p:cxnSp>
      </p:grpSp>
      <p:sp>
        <p:nvSpPr>
          <p:cNvPr id="94" name="Google Shape;94;p1"/>
          <p:cNvSpPr/>
          <p:nvPr/>
        </p:nvSpPr>
        <p:spPr>
          <a:xfrm>
            <a:off x="15890390" y="16055607"/>
            <a:ext cx="6213468" cy="4942240"/>
          </a:xfrm>
          <a:custGeom>
            <a:avLst/>
            <a:gdLst/>
            <a:ahLst/>
            <a:cxnLst/>
            <a:rect l="l" t="t" r="r" b="b"/>
            <a:pathLst>
              <a:path w="6803565" h="5411608" extrusionOk="0">
                <a:moveTo>
                  <a:pt x="0" y="0"/>
                </a:moveTo>
                <a:lnTo>
                  <a:pt x="0" y="5411608"/>
                </a:lnTo>
                <a:lnTo>
                  <a:pt x="6803565" y="5411608"/>
                </a:lnTo>
                <a:lnTo>
                  <a:pt x="6803565" y="0"/>
                </a:lnTo>
                <a:lnTo>
                  <a:pt x="0" y="0"/>
                </a:lnTo>
                <a:close/>
                <a:moveTo>
                  <a:pt x="6742604" y="5350648"/>
                </a:moveTo>
                <a:lnTo>
                  <a:pt x="59690" y="5350648"/>
                </a:lnTo>
                <a:lnTo>
                  <a:pt x="59690" y="59690"/>
                </a:lnTo>
                <a:lnTo>
                  <a:pt x="6742605" y="59690"/>
                </a:lnTo>
                <a:lnTo>
                  <a:pt x="6742605" y="5350648"/>
                </a:lnTo>
                <a:close/>
              </a:path>
            </a:pathLst>
          </a:custGeom>
          <a:solidFill>
            <a:srgbClr val="22566B"/>
          </a:solidFill>
          <a:ln>
            <a:noFill/>
          </a:ln>
        </p:spPr>
        <p:txBody>
          <a:bodyPr/>
          <a:lstStyle/>
          <a:p>
            <a:endParaRPr lang="pt-BR"/>
          </a:p>
        </p:txBody>
      </p:sp>
      <p:pic>
        <p:nvPicPr>
          <p:cNvPr id="95" name="Google Shape;95;p1"/>
          <p:cNvPicPr preferRelativeResize="0"/>
          <p:nvPr/>
        </p:nvPicPr>
        <p:blipFill rotWithShape="1">
          <a:blip r:embed="rId3">
            <a:alphaModFix/>
          </a:blip>
          <a:srcRect l="32370" t="10138" r="32370" b="10137"/>
          <a:stretch/>
        </p:blipFill>
        <p:spPr>
          <a:xfrm>
            <a:off x="16584186" y="16400488"/>
            <a:ext cx="4825875" cy="42524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6" name="Google Shape;96;p1"/>
          <p:cNvCxnSpPr/>
          <p:nvPr/>
        </p:nvCxnSpPr>
        <p:spPr>
          <a:xfrm rot="5400000">
            <a:off x="-249339" y="24631969"/>
            <a:ext cx="3539803" cy="0"/>
          </a:xfrm>
          <a:prstGeom prst="straightConnector1">
            <a:avLst/>
          </a:prstGeom>
          <a:noFill/>
          <a:ln w="152400" cap="rnd" cmpd="sng">
            <a:solidFill>
              <a:srgbClr val="22566B"/>
            </a:solidFill>
            <a:prstDash val="solid"/>
            <a:round/>
            <a:headEnd type="oval" w="lg" len="lg"/>
            <a:tailEnd type="oval" w="lg" len="lg"/>
          </a:ln>
        </p:spPr>
      </p:cxnSp>
      <p:cxnSp>
        <p:nvCxnSpPr>
          <p:cNvPr id="97" name="Google Shape;97;p1"/>
          <p:cNvCxnSpPr/>
          <p:nvPr/>
        </p:nvCxnSpPr>
        <p:spPr>
          <a:xfrm rot="5400000">
            <a:off x="-249339" y="28974898"/>
            <a:ext cx="3539803" cy="0"/>
          </a:xfrm>
          <a:prstGeom prst="straightConnector1">
            <a:avLst/>
          </a:prstGeom>
          <a:noFill/>
          <a:ln w="152400" cap="rnd" cmpd="sng">
            <a:solidFill>
              <a:srgbClr val="22566B"/>
            </a:solidFill>
            <a:prstDash val="solid"/>
            <a:round/>
            <a:headEnd type="oval" w="lg" len="lg"/>
            <a:tailEnd type="oval" w="lg" len="lg"/>
          </a:ln>
        </p:spPr>
      </p:cxnSp>
      <p:sp>
        <p:nvSpPr>
          <p:cNvPr id="98" name="Google Shape;98;p1"/>
          <p:cNvSpPr/>
          <p:nvPr/>
        </p:nvSpPr>
        <p:spPr>
          <a:xfrm>
            <a:off x="17424400" y="32487488"/>
            <a:ext cx="5166302" cy="2692678"/>
          </a:xfrm>
          <a:custGeom>
            <a:avLst/>
            <a:gdLst/>
            <a:ahLst/>
            <a:cxnLst/>
            <a:rect l="l" t="t" r="r" b="b"/>
            <a:pathLst>
              <a:path w="23650074" h="2329984" extrusionOk="0">
                <a:moveTo>
                  <a:pt x="0" y="0"/>
                </a:moveTo>
                <a:lnTo>
                  <a:pt x="0" y="2329984"/>
                </a:lnTo>
                <a:lnTo>
                  <a:pt x="23650074" y="2329984"/>
                </a:lnTo>
                <a:lnTo>
                  <a:pt x="23650074" y="0"/>
                </a:lnTo>
                <a:lnTo>
                  <a:pt x="0" y="0"/>
                </a:lnTo>
                <a:close/>
                <a:moveTo>
                  <a:pt x="23589114" y="2269024"/>
                </a:moveTo>
                <a:lnTo>
                  <a:pt x="59690" y="2269024"/>
                </a:lnTo>
                <a:lnTo>
                  <a:pt x="59690" y="59690"/>
                </a:lnTo>
                <a:lnTo>
                  <a:pt x="23589114" y="59690"/>
                </a:lnTo>
                <a:lnTo>
                  <a:pt x="23589114" y="2269024"/>
                </a:lnTo>
                <a:close/>
              </a:path>
            </a:pathLst>
          </a:custGeom>
          <a:solidFill>
            <a:srgbClr val="22566B"/>
          </a:solidFill>
          <a:ln>
            <a:noFill/>
          </a:ln>
        </p:spPr>
        <p:txBody>
          <a:bodyPr/>
          <a:lstStyle/>
          <a:p>
            <a:endParaRPr lang="pt-BR"/>
          </a:p>
        </p:txBody>
      </p:sp>
      <p:cxnSp>
        <p:nvCxnSpPr>
          <p:cNvPr id="101" name="Google Shape;101;p1"/>
          <p:cNvCxnSpPr/>
          <p:nvPr/>
        </p:nvCxnSpPr>
        <p:spPr>
          <a:xfrm rot="5400000">
            <a:off x="2046" y="33077188"/>
            <a:ext cx="3036999" cy="0"/>
          </a:xfrm>
          <a:prstGeom prst="straightConnector1">
            <a:avLst/>
          </a:prstGeom>
          <a:noFill/>
          <a:ln w="152400" cap="rnd" cmpd="sng">
            <a:solidFill>
              <a:srgbClr val="22566B"/>
            </a:solidFill>
            <a:prstDash val="solid"/>
            <a:round/>
            <a:headEnd type="oval" w="lg" len="lg"/>
            <a:tailEnd type="oval" w="lg" len="lg"/>
          </a:ln>
        </p:spPr>
      </p:cxnSp>
      <p:sp>
        <p:nvSpPr>
          <p:cNvPr id="102" name="Google Shape;102;p1"/>
          <p:cNvSpPr txBox="1"/>
          <p:nvPr/>
        </p:nvSpPr>
        <p:spPr>
          <a:xfrm>
            <a:off x="0" y="3813954"/>
            <a:ext cx="23760000" cy="7161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r>
              <a:rPr lang="en-US" sz="6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6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Projeto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599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40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95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Estudante</a:t>
            </a:r>
            <a:r>
              <a:rPr lang="en-US" sz="395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1¹; </a:t>
            </a:r>
            <a:r>
              <a:rPr lang="en-US" sz="395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Estudante</a:t>
            </a:r>
            <a:r>
              <a:rPr lang="en-US" sz="395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2²; </a:t>
            </a:r>
            <a:r>
              <a:rPr lang="en-US" sz="395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Estudante</a:t>
            </a:r>
            <a:r>
              <a:rPr lang="en-US" sz="395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3³; </a:t>
            </a:r>
            <a:r>
              <a:rPr lang="en-US" sz="395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Orientador</a:t>
            </a:r>
            <a:r>
              <a:rPr lang="en-US" sz="395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1; Co-</a:t>
            </a:r>
            <a:r>
              <a:rPr lang="en-US" sz="395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orientador</a:t>
            </a:r>
            <a:r>
              <a:rPr lang="en-US" sz="395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dirty="0"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¹Estudante xx 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ano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série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 Ensino Fundamental/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Médio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da Escola/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Colégio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Cidade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-Estado. E-mail:</a:t>
            </a:r>
            <a:endParaRPr dirty="0"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²Estudante xx 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ano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série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 Ensino Fundamental/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Médio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da Escola/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Colégio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Cidade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-Estado. E-mail:</a:t>
            </a:r>
            <a:endParaRPr dirty="0"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³Estudante xx 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ano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série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 Ensino Fundamental/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Médio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da Escola/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Colégio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Cidade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-Estado. E-mail:</a:t>
            </a:r>
            <a:endParaRPr dirty="0"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Professor(a)/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Orientador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(a) da Escola/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Colégio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Cidade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-Estado. E-mail:</a:t>
            </a:r>
            <a:endParaRPr dirty="0"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Professor(a)/Co-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orientador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(a) da Escola/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Colégio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31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Cidade</a:t>
            </a:r>
            <a:r>
              <a:rPr lang="en-US" sz="231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-Estado. E-mail:</a:t>
            </a:r>
            <a:endParaRPr dirty="0"/>
          </a:p>
          <a:p>
            <a:pPr marL="0" marR="0" lvl="0" indent="0" algn="ctr" rtl="0">
              <a:lnSpc>
                <a:spcPct val="249393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1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2255161" y="24199035"/>
            <a:ext cx="19467464" cy="1376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3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Os resultados nem sempre aparecem como já concretizados em um projeto de pesquisa científica; por isso, eles podem aparecer como pendência, desde que o projeto vise a realizá-la. Utilize a linguagem impessoal comum científica em fonte Times New Roman, tamanho 40, com margens justificadas. Mínimo de 150 e máximo 500 palavras. Não utilize caixa alta.</a:t>
            </a:r>
            <a:endParaRPr/>
          </a:p>
        </p:txBody>
      </p:sp>
      <p:sp>
        <p:nvSpPr>
          <p:cNvPr id="104" name="Google Shape;104;p1"/>
          <p:cNvSpPr txBox="1"/>
          <p:nvPr/>
        </p:nvSpPr>
        <p:spPr>
          <a:xfrm>
            <a:off x="2255161" y="23046571"/>
            <a:ext cx="12139299" cy="9555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9" b="0" i="0" u="none" strike="noStrike" cap="none">
                <a:solidFill>
                  <a:srgbClr val="22566B"/>
                </a:solidFill>
                <a:latin typeface="Arial"/>
                <a:ea typeface="Arial"/>
                <a:cs typeface="Arial"/>
                <a:sym typeface="Arial"/>
              </a:rPr>
              <a:t>RESULTADOS E DISCUSSÕES:</a:t>
            </a:r>
            <a:endParaRPr/>
          </a:p>
        </p:txBody>
      </p:sp>
      <p:sp>
        <p:nvSpPr>
          <p:cNvPr id="105" name="Google Shape;105;p1"/>
          <p:cNvSpPr txBox="1"/>
          <p:nvPr/>
        </p:nvSpPr>
        <p:spPr>
          <a:xfrm>
            <a:off x="2255161" y="27520227"/>
            <a:ext cx="12139299" cy="9555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9" b="0" i="0" u="none" strike="noStrike" cap="none" dirty="0">
                <a:solidFill>
                  <a:srgbClr val="22566B"/>
                </a:solidFill>
                <a:latin typeface="Arial"/>
                <a:ea typeface="Arial"/>
                <a:cs typeface="Arial"/>
                <a:sym typeface="Arial"/>
              </a:rPr>
              <a:t>CONCLUSÕES:</a:t>
            </a:r>
            <a:endParaRPr dirty="0"/>
          </a:p>
        </p:txBody>
      </p:sp>
      <p:sp>
        <p:nvSpPr>
          <p:cNvPr id="106" name="Google Shape;106;p1"/>
          <p:cNvSpPr txBox="1"/>
          <p:nvPr/>
        </p:nvSpPr>
        <p:spPr>
          <a:xfrm>
            <a:off x="2255161" y="28776395"/>
            <a:ext cx="19295587" cy="1376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3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conclusão de um projeto de pesquisa científica é o seu grande encerramento. Ela deve conter um resumo de todo projeto, buscando, na introdução dele, aquilo que era esperado conseguir realizar e comparando com os resultados alcançados no desenrolar da pesquisa. Utilize a linguagem impessoal comum científica em fonte Times New Roman, tamanho 40, com margens justificadas. Não utilize caixa alta. </a:t>
            </a:r>
            <a:endParaRPr/>
          </a:p>
        </p:txBody>
      </p:sp>
      <p:sp>
        <p:nvSpPr>
          <p:cNvPr id="107" name="Google Shape;107;p1"/>
          <p:cNvSpPr txBox="1"/>
          <p:nvPr/>
        </p:nvSpPr>
        <p:spPr>
          <a:xfrm>
            <a:off x="18874749" y="32577686"/>
            <a:ext cx="2265603" cy="567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Realização</a:t>
            </a:r>
            <a:r>
              <a:rPr lang="en-US" sz="33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dirty="0"/>
          </a:p>
        </p:txBody>
      </p:sp>
      <p:sp>
        <p:nvSpPr>
          <p:cNvPr id="109" name="Google Shape;109;p1"/>
          <p:cNvSpPr txBox="1"/>
          <p:nvPr/>
        </p:nvSpPr>
        <p:spPr>
          <a:xfrm>
            <a:off x="2255161" y="32245552"/>
            <a:ext cx="13896755" cy="28430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bibliográficas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listadas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ordem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alfabética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conforme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as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normas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associação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brasileira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normas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técnicas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(ABNT).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Consulte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“NBR 6023/2018”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ou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“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normas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bibliográficas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ABNT” online.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Insira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aqui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todas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as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utilizadas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a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elaboração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263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projeto</a:t>
            </a:r>
            <a:r>
              <a:rPr lang="en-US" sz="263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dirty="0"/>
          </a:p>
          <a:p>
            <a:pPr marL="0" marR="0" lvl="0" indent="0" algn="just" rtl="0">
              <a:lnSpc>
                <a:spcPct val="140015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639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"/>
          <p:cNvSpPr txBox="1"/>
          <p:nvPr/>
        </p:nvSpPr>
        <p:spPr>
          <a:xfrm>
            <a:off x="2255161" y="31182241"/>
            <a:ext cx="12767954" cy="9555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9" b="0" i="0" u="none" strike="noStrike" cap="none" dirty="0">
                <a:solidFill>
                  <a:srgbClr val="22566B"/>
                </a:solidFill>
                <a:latin typeface="Arial"/>
                <a:ea typeface="Arial"/>
                <a:cs typeface="Arial"/>
                <a:sym typeface="Arial"/>
              </a:rPr>
              <a:t>REFERÊNCIAS BIBLIOGRÁFICAS:</a:t>
            </a:r>
            <a:endParaRPr dirty="0"/>
          </a:p>
        </p:txBody>
      </p:sp>
      <p:pic>
        <p:nvPicPr>
          <p:cNvPr id="4" name="Imagem 3" descr="Logotipo&#10;&#10;Descrição gerada automaticamente">
            <a:extLst>
              <a:ext uri="{FF2B5EF4-FFF2-40B4-BE49-F238E27FC236}">
                <a16:creationId xmlns:a16="http://schemas.microsoft.com/office/drawing/2014/main" id="{9552FFDC-6357-C1FD-F914-7AB5450D589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93" t="29422" r="6395" b="31204"/>
          <a:stretch/>
        </p:blipFill>
        <p:spPr>
          <a:xfrm>
            <a:off x="17690915" y="33145185"/>
            <a:ext cx="4440476" cy="187369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DCBE4D91-B7CC-1AEE-D261-0301B16269D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-15240" y="-17965"/>
            <a:ext cx="23785329" cy="371645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446</Words>
  <Application>Microsoft Office PowerPoint</Application>
  <PresentationFormat>Personalizar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ANEXO 3 - MODELO DE PÔSTER - MOSFCET 2025</dc:title>
  <cp:lastModifiedBy>Daniel Juliani da Silva</cp:lastModifiedBy>
  <cp:revision>5</cp:revision>
  <dcterms:created xsi:type="dcterms:W3CDTF">2006-08-16T00:00:00Z</dcterms:created>
  <dcterms:modified xsi:type="dcterms:W3CDTF">2025-02-01T20:42:05Z</dcterms:modified>
</cp:coreProperties>
</file>